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48" r:id="rId5"/>
    <p:sldId id="2462" r:id="rId6"/>
    <p:sldId id="259" r:id="rId7"/>
    <p:sldId id="2456" r:id="rId8"/>
    <p:sldId id="2451" r:id="rId9"/>
    <p:sldId id="2450" r:id="rId10"/>
    <p:sldId id="2457" r:id="rId11"/>
    <p:sldId id="2436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76" autoAdjust="0"/>
    <p:restoredTop sz="96327" autoAdjust="0"/>
  </p:normalViewPr>
  <p:slideViewPr>
    <p:cSldViewPr snapToGrid="0">
      <p:cViewPr varScale="1">
        <p:scale>
          <a:sx n="106" d="100"/>
          <a:sy n="106" d="100"/>
        </p:scale>
        <p:origin x="200" y="20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19/04/2023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en-GB" sz="4000" spc="300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GB" sz="4800" noProof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GB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GB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GB" sz="4800" noProof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5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Elite league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20.04.2023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Python – SQL – HTML – CSS - project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D0E0E1B-D8D1-DA1E-77AD-995497A8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5582" y="-108617"/>
            <a:ext cx="1416418" cy="13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Brief – sports app</a:t>
            </a:r>
          </a:p>
          <a:p>
            <a:pPr rtl="0"/>
            <a:r>
              <a:rPr lang="en-GB" dirty="0"/>
              <a:t>Why -  the reason</a:t>
            </a:r>
          </a:p>
          <a:p>
            <a:pPr rtl="0"/>
            <a:r>
              <a:rPr lang="en-GB" dirty="0"/>
              <a:t>Design – </a:t>
            </a:r>
            <a:r>
              <a:rPr lang="en-GB" dirty="0" err="1"/>
              <a:t>uml</a:t>
            </a:r>
            <a:r>
              <a:rPr lang="en-GB" dirty="0"/>
              <a:t> - diagrams</a:t>
            </a:r>
          </a:p>
          <a:p>
            <a:pPr rtl="0"/>
            <a:r>
              <a:rPr lang="en-GB" dirty="0"/>
              <a:t>Demo - browser</a:t>
            </a:r>
          </a:p>
          <a:p>
            <a:pPr rtl="0"/>
            <a:r>
              <a:rPr lang="en-GB" dirty="0"/>
              <a:t>Code – the search for games</a:t>
            </a:r>
          </a:p>
          <a:p>
            <a:pPr rtl="0"/>
            <a:r>
              <a:rPr lang="en-GB" dirty="0"/>
              <a:t>Questions / Feedback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2340A48-F5A6-CE1F-1CF9-E010CA7AB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060" y="-50423"/>
            <a:ext cx="1416418" cy="13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300" y="68199"/>
            <a:ext cx="5897218" cy="884238"/>
          </a:xfrm>
        </p:spPr>
        <p:txBody>
          <a:bodyPr rtlCol="0"/>
          <a:lstStyle/>
          <a:p>
            <a:pPr rtl="0"/>
            <a:r>
              <a:rPr lang="en-GB" dirty="0"/>
              <a:t>Brief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254003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3539" y="555765"/>
            <a:ext cx="3017520" cy="464871"/>
          </a:xfrm>
        </p:spPr>
        <p:txBody>
          <a:bodyPr rtlCol="0"/>
          <a:lstStyle/>
          <a:p>
            <a:pPr rtl="0"/>
            <a:r>
              <a:rPr lang="en-GB" dirty="0"/>
              <a:t>Sport Scoring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003" y="1386925"/>
            <a:ext cx="6376719" cy="5081378"/>
          </a:xfrm>
        </p:spPr>
        <p:txBody>
          <a:bodyPr rtlCol="0">
            <a:normAutofit fontScale="77500" lnSpcReduction="20000"/>
          </a:bodyPr>
          <a:lstStyle/>
          <a:p>
            <a:r>
              <a:rPr lang="en-GB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MVP:</a:t>
            </a:r>
            <a:endParaRPr lang="en-GB" sz="2000" b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20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The app should allow the user to create, edit and remove teams in the league</a:t>
            </a:r>
          </a:p>
          <a:p>
            <a:r>
              <a:rPr lang="en-GB" sz="20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The user should be able to create new games</a:t>
            </a:r>
          </a:p>
          <a:p>
            <a:r>
              <a:rPr lang="en-GB" sz="20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There should be a way to display all the games for a team and all the teams involved in a game</a:t>
            </a:r>
          </a:p>
          <a:p>
            <a:r>
              <a:rPr lang="en-GB" sz="2000" b="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The app should display if a game was won or lost</a:t>
            </a:r>
          </a:p>
          <a:p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Possible Extensions:</a:t>
            </a:r>
          </a:p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Create a league table to see who is on top of the league</a:t>
            </a:r>
          </a:p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Add players to teams and let them have game stats (points won, fouls, etc.)</a:t>
            </a:r>
          </a:p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Anything else you can think of</a:t>
            </a:r>
          </a:p>
          <a:p>
            <a:endParaRPr lang="en-GB" sz="2000" b="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rtl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3</a:t>
            </a:fld>
            <a:endParaRPr lang="en-GB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BCA97C4-16E2-8440-5809-529C533C7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059" y="0"/>
            <a:ext cx="1416418" cy="13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Design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UML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Planning my idea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Diagrams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Getting my structure right to do what my ideas were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Confirming I am on the right track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Biome Light" panose="020B0303030204020804" pitchFamily="34" charset="0"/>
              </a:rPr>
              <a:t>The Friday zoom call before 15:00 hrs</a:t>
            </a:r>
            <a:endParaRPr lang="en-GB" sz="1600" b="0" i="0" u="none" strike="noStrike" kern="1200" cap="none" spc="0" normalizeH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Rough diagrams that kept me sane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Saturday was a challenge…</a:t>
            </a:r>
          </a:p>
          <a:p>
            <a:pPr rtl="0"/>
            <a:endParaRPr lang="en-GB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60BFB0C-BBBD-F811-C166-191FE0BF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5416549" cy="685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06B92A-0C45-A091-0CC4-0111CE6C7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9391"/>
            <a:ext cx="10114156" cy="689444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F554A7A-0F80-D193-36B2-EBD87E577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1060" y="-53680"/>
            <a:ext cx="1416418" cy="133143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768521E-E673-6A22-57C0-7288F8F2C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425" y="0"/>
            <a:ext cx="5735554" cy="8497118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84F07C6-14D0-59E7-1371-C273FFFBAC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54" y="1586512"/>
            <a:ext cx="11250222" cy="48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Demo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33AB84F-6A6E-4639-5DBC-9CECD9F33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5582" y="24572"/>
            <a:ext cx="1416418" cy="13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The Pain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The search for Games...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722FB29-FA3A-DCB6-1918-05F337E07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0824"/>
            <a:ext cx="11961762" cy="3627053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E4CB90E-953D-C34F-8D1F-670705614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415" y="-57685"/>
            <a:ext cx="6642100" cy="64389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1A97770-077B-4EE3-B35A-6A79B042D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177" y="158046"/>
            <a:ext cx="8635407" cy="6757639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0A03159F-9C39-2AEF-191E-573F5127C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1" y="158046"/>
            <a:ext cx="12064898" cy="623778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CB9FAA9-858E-D15B-3ACE-105D5F8A9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313" y="107865"/>
            <a:ext cx="669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 rtlCol="0"/>
          <a:lstStyle/>
          <a:p>
            <a:pPr rtl="0"/>
            <a:r>
              <a:rPr lang="en-GB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en-GB" sz="4000" spc="300" dirty="0"/>
              <a:t>Questions / Feedback / comments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 dirty="0"/>
              <a:t>Gregor Ross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 dirty="0"/>
              <a:t>Linked in / </a:t>
            </a:r>
            <a:r>
              <a:rPr lang="en-GB" dirty="0" err="1"/>
              <a:t>facebook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6526" y="3903126"/>
            <a:ext cx="3975474" cy="830649"/>
          </a:xfrm>
        </p:spPr>
        <p:txBody>
          <a:bodyPr rtlCol="0">
            <a:normAutofit/>
          </a:bodyPr>
          <a:lstStyle/>
          <a:p>
            <a:pPr rtl="0"/>
            <a:r>
              <a:rPr lang="en-GB" dirty="0" err="1"/>
              <a:t>gregor.home@btinternet.com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 err="1"/>
              <a:t>www.still_to_make_this.com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2643</TotalTime>
  <Words>250</Words>
  <Application>Microsoft Macintosh PowerPoint</Application>
  <PresentationFormat>Widescreen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Wingdings</vt:lpstr>
      <vt:lpstr>Office Theme</vt:lpstr>
      <vt:lpstr>Elite league App</vt:lpstr>
      <vt:lpstr>Agenda</vt:lpstr>
      <vt:lpstr>Brief</vt:lpstr>
      <vt:lpstr>Design</vt:lpstr>
      <vt:lpstr>Demo</vt:lpstr>
      <vt:lpstr>The Pain</vt:lpstr>
      <vt:lpstr>What’s next</vt:lpstr>
      <vt:lpstr>Questions / Feedback /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Elite league App</dc:title>
  <dc:creator>Gregor Ross</dc:creator>
  <cp:lastModifiedBy>Gregor Ross</cp:lastModifiedBy>
  <cp:revision>5</cp:revision>
  <dcterms:created xsi:type="dcterms:W3CDTF">2023-04-19T12:53:26Z</dcterms:created>
  <dcterms:modified xsi:type="dcterms:W3CDTF">2023-04-21T08:57:08Z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